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2" r:id="rId5"/>
    <p:sldId id="263" r:id="rId6"/>
    <p:sldId id="264" r:id="rId7"/>
    <p:sldId id="265" r:id="rId8"/>
    <p:sldId id="269" r:id="rId9"/>
    <p:sldId id="270" r:id="rId10"/>
    <p:sldId id="261" r:id="rId11"/>
    <p:sldId id="257" r:id="rId12"/>
    <p:sldId id="260" r:id="rId13"/>
    <p:sldId id="259" r:id="rId14"/>
    <p:sldId id="258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0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84" y="4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1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98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57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5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4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8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36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55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00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786E2-0C08-4F74-B512-65B8C0FC3155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413F1-217D-4FEA-80FF-49EAB7BFA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4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.w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324C04-9CC8-4C98-B1FA-DE4256F79212}"/>
              </a:ext>
            </a:extLst>
          </p:cNvPr>
          <p:cNvSpPr/>
          <p:nvPr/>
        </p:nvSpPr>
        <p:spPr>
          <a:xfrm>
            <a:off x="4645954" y="995281"/>
            <a:ext cx="1873695" cy="545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C3EB68-B139-4D2E-B10A-E60AB2E66280}"/>
              </a:ext>
            </a:extLst>
          </p:cNvPr>
          <p:cNvSpPr/>
          <p:nvPr/>
        </p:nvSpPr>
        <p:spPr>
          <a:xfrm>
            <a:off x="725611" y="1065347"/>
            <a:ext cx="822053" cy="545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72455" y="111012"/>
            <a:ext cx="169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JAVA </a:t>
            </a:r>
            <a:r>
              <a:rPr lang="ko-KR" altLang="en-US" dirty="0">
                <a:solidFill>
                  <a:schemeClr val="bg1"/>
                </a:solidFill>
              </a:rPr>
              <a:t>코드실행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0D1355-DEE8-4100-8C3F-60A6D5ACC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4057"/>
            <a:ext cx="7378183" cy="2451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7C7248-826F-4E18-A2C1-88C9AD85D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365850"/>
            <a:ext cx="7378183" cy="2420888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A978AA70-797E-431F-B4E1-1E79D9DCC8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517696"/>
              </p:ext>
            </p:extLst>
          </p:nvPr>
        </p:nvGraphicFramePr>
        <p:xfrm>
          <a:off x="5363174" y="1065347"/>
          <a:ext cx="12827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포장기 셸 개체" showAsIcon="1" r:id="rId5" imgW="1283400" imgH="512640" progId="Package">
                  <p:embed/>
                </p:oleObj>
              </mc:Choice>
              <mc:Fallback>
                <p:oleObj name="포장기 셸 개체" showAsIcon="1" r:id="rId5" imgW="1283400" imgH="512640" progId="Package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7D53AB92-4440-4D99-8274-C2B329B71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63174" y="1065347"/>
                        <a:ext cx="1282700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CB19BDB9-A66B-4362-9DA8-6456ECF182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709822"/>
              </p:ext>
            </p:extLst>
          </p:nvPr>
        </p:nvGraphicFramePr>
        <p:xfrm>
          <a:off x="4559905" y="1065347"/>
          <a:ext cx="96996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포장기 셸 개체" showAsIcon="1" r:id="rId7" imgW="969480" imgH="512640" progId="Package">
                  <p:embed/>
                </p:oleObj>
              </mc:Choice>
              <mc:Fallback>
                <p:oleObj name="포장기 셸 개체" showAsIcon="1" r:id="rId7" imgW="969480" imgH="512640" progId="Package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8C3279AF-2089-420C-AA0D-587743C18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9905" y="1065347"/>
                        <a:ext cx="969963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3CD7E95B-C247-4961-839A-5CC4BD989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314402"/>
              </p:ext>
            </p:extLst>
          </p:nvPr>
        </p:nvGraphicFramePr>
        <p:xfrm>
          <a:off x="725611" y="1098103"/>
          <a:ext cx="95091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포장기 셸 개체" showAsIcon="1" r:id="rId9" imgW="950760" imgH="512640" progId="Package">
                  <p:embed/>
                </p:oleObj>
              </mc:Choice>
              <mc:Fallback>
                <p:oleObj name="포장기 셸 개체" showAsIcon="1" r:id="rId9" imgW="950760" imgH="512640" progId="Package">
                  <p:embed/>
                  <p:pic>
                    <p:nvPicPr>
                      <p:cNvPr id="13" name="개체 12">
                        <a:extLst>
                          <a:ext uri="{FF2B5EF4-FFF2-40B4-BE49-F238E27FC236}">
                            <a16:creationId xmlns:a16="http://schemas.microsoft.com/office/drawing/2014/main" id="{71716753-4822-41DA-9988-F25557ED3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5611" y="1098103"/>
                        <a:ext cx="950913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B672B7-6E50-4084-A11C-60EED15AFA4E}"/>
              </a:ext>
            </a:extLst>
          </p:cNvPr>
          <p:cNvSpPr txBox="1"/>
          <p:nvPr/>
        </p:nvSpPr>
        <p:spPr>
          <a:xfrm>
            <a:off x="1465618" y="109810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클라이언트 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BBF60-EC4A-488E-80F6-540B52F7B506}"/>
              </a:ext>
            </a:extLst>
          </p:cNvPr>
          <p:cNvSpPr txBox="1"/>
          <p:nvPr/>
        </p:nvSpPr>
        <p:spPr>
          <a:xfrm>
            <a:off x="6413782" y="1024113"/>
            <a:ext cx="28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서버코드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  (</a:t>
            </a:r>
            <a:r>
              <a:rPr lang="en-US" altLang="ko-KR" sz="1000" dirty="0" err="1">
                <a:solidFill>
                  <a:schemeClr val="bg1"/>
                </a:solidFill>
              </a:rPr>
              <a:t>UDPEchoServer</a:t>
            </a:r>
            <a:r>
              <a:rPr lang="ko-KR" altLang="en-US" sz="1000" dirty="0">
                <a:solidFill>
                  <a:schemeClr val="bg1"/>
                </a:solidFill>
              </a:rPr>
              <a:t>가 </a:t>
            </a:r>
            <a:r>
              <a:rPr lang="en-US" altLang="ko-KR" sz="1000" dirty="0" err="1">
                <a:solidFill>
                  <a:schemeClr val="bg1"/>
                </a:solidFill>
              </a:rPr>
              <a:t>UDPServer</a:t>
            </a:r>
            <a:r>
              <a:rPr lang="ko-KR" altLang="en-US" sz="1000" dirty="0">
                <a:solidFill>
                  <a:schemeClr val="bg1"/>
                </a:solidFill>
              </a:rPr>
              <a:t>를 상속한다</a:t>
            </a:r>
            <a:r>
              <a:rPr lang="en-US" altLang="ko-KR" sz="1000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4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mi\Desktop\스샷\스샷\실습3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37719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anmi\Desktop\스샷\스샷\실습3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77" y="3717032"/>
            <a:ext cx="3777751" cy="28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923" y="111012"/>
            <a:ext cx="369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실습 </a:t>
            </a:r>
            <a:r>
              <a:rPr lang="en-US" altLang="ko-KR" dirty="0">
                <a:solidFill>
                  <a:schemeClr val="bg1"/>
                </a:solidFill>
              </a:rPr>
              <a:t>4-3 Module Load &amp; Unload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3968" y="61164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모듈 소스코드 작성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5976" y="1012086"/>
            <a:ext cx="47243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Hellomodule.c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코드 작성입니다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init_module</a:t>
            </a:r>
            <a:r>
              <a:rPr lang="en-US" altLang="ko-KR" sz="1200" dirty="0">
                <a:solidFill>
                  <a:schemeClr val="bg1"/>
                </a:solidFill>
              </a:rPr>
              <a:t>() </a:t>
            </a:r>
            <a:r>
              <a:rPr lang="ko-KR" altLang="en-US" sz="1200" dirty="0">
                <a:solidFill>
                  <a:schemeClr val="bg1"/>
                </a:solidFill>
              </a:rPr>
              <a:t>함수와 </a:t>
            </a:r>
            <a:r>
              <a:rPr lang="en-US" altLang="ko-KR" sz="1200" dirty="0" err="1">
                <a:solidFill>
                  <a:schemeClr val="bg1"/>
                </a:solidFill>
              </a:rPr>
              <a:t>cleanup_module</a:t>
            </a:r>
            <a:r>
              <a:rPr lang="en-US" altLang="ko-KR" sz="1200" dirty="0">
                <a:solidFill>
                  <a:schemeClr val="bg1"/>
                </a:solidFill>
              </a:rPr>
              <a:t>() </a:t>
            </a:r>
            <a:r>
              <a:rPr lang="ko-KR" altLang="en-US" sz="1200" dirty="0">
                <a:solidFill>
                  <a:schemeClr val="bg1"/>
                </a:solidFill>
              </a:rPr>
              <a:t>함수를 이용하여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모듈을 로드하고 </a:t>
            </a:r>
            <a:r>
              <a:rPr lang="ko-KR" altLang="en-US" sz="1200" dirty="0" err="1">
                <a:solidFill>
                  <a:schemeClr val="bg1"/>
                </a:solidFill>
              </a:rPr>
              <a:t>언로드</a:t>
            </a:r>
            <a:r>
              <a:rPr lang="ko-KR" altLang="en-US" sz="1200" dirty="0">
                <a:solidFill>
                  <a:schemeClr val="bg1"/>
                </a:solidFill>
              </a:rPr>
              <a:t> 할 수 있는 소스코드입니다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모듈을 </a:t>
            </a:r>
            <a:r>
              <a:rPr lang="ko-KR" altLang="en-US" sz="1200" dirty="0" err="1">
                <a:solidFill>
                  <a:schemeClr val="bg1"/>
                </a:solidFill>
              </a:rPr>
              <a:t>로드했을</a:t>
            </a:r>
            <a:r>
              <a:rPr lang="ko-KR" altLang="en-US" sz="1200" dirty="0">
                <a:solidFill>
                  <a:schemeClr val="bg1"/>
                </a:solidFill>
              </a:rPr>
              <a:t> 때에 </a:t>
            </a:r>
            <a:r>
              <a:rPr lang="en-US" altLang="ko-KR" sz="1200" dirty="0">
                <a:solidFill>
                  <a:schemeClr val="bg1"/>
                </a:solidFill>
              </a:rPr>
              <a:t>“Module </a:t>
            </a:r>
            <a:r>
              <a:rPr lang="en-US" altLang="ko-KR" sz="1200" dirty="0" err="1">
                <a:solidFill>
                  <a:schemeClr val="bg1"/>
                </a:solidFill>
              </a:rPr>
              <a:t>init</a:t>
            </a:r>
            <a:r>
              <a:rPr lang="en-US" altLang="ko-KR" sz="1200" dirty="0">
                <a:solidFill>
                  <a:schemeClr val="bg1"/>
                </a:solidFill>
              </a:rPr>
              <a:t>”</a:t>
            </a:r>
            <a:r>
              <a:rPr lang="ko-KR" altLang="en-US" sz="1200" dirty="0">
                <a:solidFill>
                  <a:schemeClr val="bg1"/>
                </a:solidFill>
              </a:rPr>
              <a:t>과 </a:t>
            </a:r>
            <a:r>
              <a:rPr lang="en-US" altLang="ko-KR" sz="1200" dirty="0">
                <a:solidFill>
                  <a:schemeClr val="bg1"/>
                </a:solidFill>
              </a:rPr>
              <a:t>“Hello Linux Module!”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두 문장이 출력될 것입니다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모듈을 </a:t>
            </a:r>
            <a:r>
              <a:rPr lang="ko-KR" altLang="en-US" sz="1200" dirty="0" err="1">
                <a:solidFill>
                  <a:schemeClr val="bg1"/>
                </a:solidFill>
              </a:rPr>
              <a:t>언로드했을</a:t>
            </a:r>
            <a:r>
              <a:rPr lang="ko-KR" altLang="en-US" sz="1200" dirty="0">
                <a:solidFill>
                  <a:schemeClr val="bg1"/>
                </a:solidFill>
              </a:rPr>
              <a:t> 때에 </a:t>
            </a:r>
            <a:r>
              <a:rPr lang="en-US" altLang="ko-KR" sz="1200" dirty="0">
                <a:solidFill>
                  <a:schemeClr val="bg1"/>
                </a:solidFill>
              </a:rPr>
              <a:t>“Module Cleaned up” </a:t>
            </a:r>
            <a:r>
              <a:rPr lang="ko-KR" altLang="en-US" sz="1200" dirty="0">
                <a:solidFill>
                  <a:schemeClr val="bg1"/>
                </a:solidFill>
              </a:rPr>
              <a:t>문장이 출력됩니다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3967" y="3758441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모듈 컴파일코드 작성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6965" y="4158879"/>
            <a:ext cx="4945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작성한 모듈을 </a:t>
            </a:r>
            <a:r>
              <a:rPr lang="ko-KR" altLang="en-US" sz="1200" dirty="0" err="1">
                <a:solidFill>
                  <a:schemeClr val="bg1"/>
                </a:solidFill>
              </a:rPr>
              <a:t>컴파일하는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Makefile</a:t>
            </a:r>
            <a:r>
              <a:rPr lang="ko-KR" altLang="en-US" sz="1200" dirty="0">
                <a:solidFill>
                  <a:schemeClr val="bg1"/>
                </a:solidFill>
              </a:rPr>
              <a:t> 작성입니다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교수님이 제공해주신 </a:t>
            </a:r>
            <a:r>
              <a:rPr lang="en-US" altLang="ko-KR" sz="1200" dirty="0" err="1">
                <a:solidFill>
                  <a:schemeClr val="bg1"/>
                </a:solidFill>
              </a:rPr>
              <a:t>Makefile</a:t>
            </a:r>
            <a:r>
              <a:rPr lang="ko-KR" altLang="en-US" sz="1200" dirty="0">
                <a:solidFill>
                  <a:schemeClr val="bg1"/>
                </a:solidFill>
              </a:rPr>
              <a:t>을 사용하면 컴파일 시 오류가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다소 발생해서 사용하고 있는 </a:t>
            </a:r>
            <a:r>
              <a:rPr lang="en-US" altLang="ko-KR" sz="1200" dirty="0">
                <a:solidFill>
                  <a:schemeClr val="bg1"/>
                </a:solidFill>
              </a:rPr>
              <a:t>Linux 4.16.9</a:t>
            </a:r>
            <a:r>
              <a:rPr lang="ko-KR" altLang="en-US" sz="1200" dirty="0">
                <a:solidFill>
                  <a:schemeClr val="bg1"/>
                </a:solidFill>
              </a:rPr>
              <a:t>에 맞는 컴파일 코드를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사용하였습니다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Make </a:t>
            </a:r>
            <a:r>
              <a:rPr lang="ko-KR" altLang="en-US" sz="1200" dirty="0">
                <a:solidFill>
                  <a:schemeClr val="bg1"/>
                </a:solidFill>
              </a:rPr>
              <a:t>명령어로 모듈을 </a:t>
            </a:r>
            <a:r>
              <a:rPr lang="ko-KR" altLang="en-US" sz="1200" dirty="0" err="1">
                <a:solidFill>
                  <a:schemeClr val="bg1"/>
                </a:solidFill>
              </a:rPr>
              <a:t>컴파일하면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hellomodule.o</a:t>
            </a:r>
            <a:r>
              <a:rPr lang="ko-KR" altLang="en-US" sz="1200" dirty="0">
                <a:solidFill>
                  <a:schemeClr val="bg1"/>
                </a:solidFill>
              </a:rPr>
              <a:t>파일이 만들어지고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또한 </a:t>
            </a:r>
            <a:r>
              <a:rPr lang="en-US" altLang="ko-KR" sz="1200" dirty="0">
                <a:solidFill>
                  <a:schemeClr val="bg1"/>
                </a:solidFill>
              </a:rPr>
              <a:t>.mod, .</a:t>
            </a:r>
            <a:r>
              <a:rPr lang="en-US" altLang="ko-KR" sz="1200" dirty="0" err="1">
                <a:solidFill>
                  <a:schemeClr val="bg1"/>
                </a:solidFill>
              </a:rPr>
              <a:t>cmd</a:t>
            </a:r>
            <a:r>
              <a:rPr lang="en-US" altLang="ko-KR" sz="1200" dirty="0">
                <a:solidFill>
                  <a:schemeClr val="bg1"/>
                </a:solidFill>
              </a:rPr>
              <a:t>, .</a:t>
            </a:r>
            <a:r>
              <a:rPr lang="en-US" altLang="ko-KR" sz="1200" dirty="0" err="1">
                <a:solidFill>
                  <a:schemeClr val="bg1"/>
                </a:solidFill>
              </a:rPr>
              <a:t>ko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파일도 함께 만들어집니다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64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nmi\Desktop\스샷\스샷\실습3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8641"/>
            <a:ext cx="4608512" cy="179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anmi\Desktop\스샷\스샷\실습3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40290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anmi\Desktop\스샷\스샷\실습3_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4407594"/>
            <a:ext cx="37528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hanmi\Desktop\스샷\스샷\실습3_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23" y="3717031"/>
            <a:ext cx="3267076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33643" y="301298"/>
            <a:ext cx="260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Makefile</a:t>
            </a:r>
            <a:r>
              <a:rPr lang="ko-KR" altLang="en-US" dirty="0">
                <a:solidFill>
                  <a:schemeClr val="bg1"/>
                </a:solidFill>
              </a:rPr>
              <a:t>로 컴파일 실행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3643" y="701736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Makefile</a:t>
            </a:r>
            <a:r>
              <a:rPr lang="ko-KR" altLang="en-US" sz="1200" dirty="0">
                <a:solidFill>
                  <a:schemeClr val="bg1"/>
                </a:solidFill>
              </a:rPr>
              <a:t>을 이용하여 </a:t>
            </a:r>
            <a:r>
              <a:rPr lang="en-US" altLang="ko-KR" sz="1200" dirty="0">
                <a:solidFill>
                  <a:schemeClr val="bg1"/>
                </a:solidFill>
              </a:rPr>
              <a:t>make</a:t>
            </a:r>
            <a:r>
              <a:rPr lang="ko-KR" altLang="en-US" sz="1200" dirty="0">
                <a:solidFill>
                  <a:schemeClr val="bg1"/>
                </a:solidFill>
              </a:rPr>
              <a:t>명령어를 실행한 결과입니다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정상적으로 모듈이 컴파일 된 것이 확인됩니다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16728" y="218681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모듈 적재하기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6727" y="2587252"/>
            <a:ext cx="4627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insmod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명령어로 생성된 </a:t>
            </a:r>
            <a:r>
              <a:rPr lang="en-US" altLang="ko-KR" sz="1200" dirty="0" err="1">
                <a:solidFill>
                  <a:schemeClr val="bg1"/>
                </a:solidFill>
              </a:rPr>
              <a:t>hellomodule</a:t>
            </a:r>
            <a:r>
              <a:rPr lang="ko-KR" altLang="en-US" sz="1200" dirty="0">
                <a:solidFill>
                  <a:schemeClr val="bg1"/>
                </a:solidFill>
              </a:rPr>
              <a:t>의 오브젝트 파일을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 err="1">
                <a:solidFill>
                  <a:schemeClr val="bg1"/>
                </a:solidFill>
              </a:rPr>
              <a:t>커널에</a:t>
            </a:r>
            <a:r>
              <a:rPr lang="ko-KR" altLang="en-US" sz="1200" dirty="0">
                <a:solidFill>
                  <a:schemeClr val="bg1"/>
                </a:solidFill>
              </a:rPr>
              <a:t> 로드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적재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r>
              <a:rPr lang="ko-KR" altLang="en-US" sz="1200" dirty="0">
                <a:solidFill>
                  <a:schemeClr val="bg1"/>
                </a:solidFill>
              </a:rPr>
              <a:t>하였습니다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정상적으로 적재된 것을 확인하기 위해 </a:t>
            </a:r>
            <a:r>
              <a:rPr lang="en-US" altLang="ko-KR" sz="1200" dirty="0" err="1">
                <a:solidFill>
                  <a:schemeClr val="bg1"/>
                </a:solidFill>
              </a:rPr>
              <a:t>ismod</a:t>
            </a:r>
            <a:r>
              <a:rPr lang="ko-KR" altLang="en-US" sz="1200" dirty="0">
                <a:solidFill>
                  <a:schemeClr val="bg1"/>
                </a:solidFill>
              </a:rPr>
              <a:t>명령어로 확인한 결과 </a:t>
            </a:r>
            <a:r>
              <a:rPr lang="en-US" altLang="ko-KR" sz="1200" dirty="0" err="1">
                <a:solidFill>
                  <a:schemeClr val="bg1"/>
                </a:solidFill>
              </a:rPr>
              <a:t>hellomodule</a:t>
            </a:r>
            <a:r>
              <a:rPr lang="ko-KR" altLang="en-US" sz="1200" dirty="0">
                <a:solidFill>
                  <a:schemeClr val="bg1"/>
                </a:solidFill>
              </a:rPr>
              <a:t>이 정상적재 된 것을 볼 수 있었습니다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0706" y="515268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모듈 제거하기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0705" y="5553125"/>
            <a:ext cx="503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rmmod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명령어를 이용하여 </a:t>
            </a:r>
            <a:r>
              <a:rPr lang="en-US" altLang="ko-KR" sz="1200" dirty="0" err="1">
                <a:solidFill>
                  <a:schemeClr val="bg1"/>
                </a:solidFill>
              </a:rPr>
              <a:t>hellomodule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모듈을 정상적으로 제거했습니다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모듈 제거 시 </a:t>
            </a:r>
            <a:r>
              <a:rPr lang="en-US" altLang="ko-KR" sz="1200" dirty="0">
                <a:solidFill>
                  <a:schemeClr val="bg1"/>
                </a:solidFill>
              </a:rPr>
              <a:t>“Module Cleaned up” </a:t>
            </a:r>
            <a:r>
              <a:rPr lang="ko-KR" altLang="en-US" sz="1200" dirty="0">
                <a:solidFill>
                  <a:schemeClr val="bg1"/>
                </a:solidFill>
              </a:rPr>
              <a:t>메시지가 정상출력 되었는지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위의 </a:t>
            </a:r>
            <a:r>
              <a:rPr lang="ko-KR" altLang="en-US" sz="1200" dirty="0" err="1">
                <a:solidFill>
                  <a:schemeClr val="bg1"/>
                </a:solidFill>
              </a:rPr>
              <a:t>커널메세지로</a:t>
            </a:r>
            <a:r>
              <a:rPr lang="ko-KR" altLang="en-US" sz="1200" dirty="0">
                <a:solidFill>
                  <a:schemeClr val="bg1"/>
                </a:solidFill>
              </a:rPr>
              <a:t> 확인할 수 있었습니다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514" y="3712392"/>
            <a:ext cx="5472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모듈 적재 후 </a:t>
            </a:r>
            <a:r>
              <a:rPr lang="ko-KR" altLang="en-US" sz="1200" dirty="0" err="1">
                <a:solidFill>
                  <a:schemeClr val="bg1"/>
                </a:solidFill>
              </a:rPr>
              <a:t>커널에</a:t>
            </a:r>
            <a:r>
              <a:rPr lang="ko-KR" altLang="en-US" sz="1200" dirty="0">
                <a:solidFill>
                  <a:schemeClr val="bg1"/>
                </a:solidFill>
              </a:rPr>
              <a:t> 출력된 메시지를 확인하기 위해 </a:t>
            </a:r>
            <a:r>
              <a:rPr lang="en-US" altLang="ko-KR" sz="1200" dirty="0" err="1">
                <a:solidFill>
                  <a:schemeClr val="bg1"/>
                </a:solidFill>
              </a:rPr>
              <a:t>dmesg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명령어로 확인한 결과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오른쪽과 같이 적재 시 출력될 메시지가 출력된 것을 볼 수 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▶</a:t>
            </a:r>
          </a:p>
        </p:txBody>
      </p:sp>
    </p:spTree>
    <p:extLst>
      <p:ext uri="{BB962C8B-B14F-4D97-AF65-F5344CB8AC3E}">
        <p14:creationId xmlns:p14="http://schemas.microsoft.com/office/powerpoint/2010/main" val="3996508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0474" y="111012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실습 </a:t>
            </a:r>
            <a:r>
              <a:rPr lang="en-US" altLang="ko-KR" dirty="0">
                <a:solidFill>
                  <a:schemeClr val="bg1"/>
                </a:solidFill>
              </a:rPr>
              <a:t>4-4 </a:t>
            </a:r>
            <a:r>
              <a:rPr lang="ko-KR" altLang="en-US" dirty="0">
                <a:solidFill>
                  <a:schemeClr val="bg1"/>
                </a:solidFill>
              </a:rPr>
              <a:t>모듈을 이용한 시스템 콜 구현</a:t>
            </a:r>
          </a:p>
        </p:txBody>
      </p:sp>
      <p:pic>
        <p:nvPicPr>
          <p:cNvPr id="3074" name="Picture 2" descr="C:\Users\hanmi\Downloads\스크린샷, 2018-06-08 20-56-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7" y="620688"/>
            <a:ext cx="454296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32040" y="990020"/>
            <a:ext cx="38746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제공된 소스코드를 </a:t>
            </a:r>
            <a:r>
              <a:rPr lang="ko-KR" altLang="en-US" sz="1200" dirty="0" err="1">
                <a:solidFill>
                  <a:schemeClr val="bg1"/>
                </a:solidFill>
              </a:rPr>
              <a:t>리눅스에서</a:t>
            </a:r>
            <a:r>
              <a:rPr lang="ko-KR" altLang="en-US" sz="1200" dirty="0">
                <a:solidFill>
                  <a:schemeClr val="bg1"/>
                </a:solidFill>
              </a:rPr>
              <a:t> 실행해 본 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gcc</a:t>
            </a:r>
            <a:r>
              <a:rPr lang="ko-KR" altLang="en-US" sz="1200" dirty="0">
                <a:solidFill>
                  <a:schemeClr val="bg1"/>
                </a:solidFill>
              </a:rPr>
              <a:t>컴파일러를 사용하든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Makefile</a:t>
            </a:r>
            <a:r>
              <a:rPr lang="ko-KR" altLang="en-US" sz="1200" dirty="0">
                <a:solidFill>
                  <a:schemeClr val="bg1"/>
                </a:solidFill>
              </a:rPr>
              <a:t>로 컴파일을 하든지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&lt;</a:t>
            </a:r>
            <a:r>
              <a:rPr lang="en-US" altLang="ko-KR" sz="1200" dirty="0" err="1">
                <a:solidFill>
                  <a:schemeClr val="bg1"/>
                </a:solidFill>
              </a:rPr>
              <a:t>asm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en-US" altLang="ko-KR" sz="1200" dirty="0" err="1">
                <a:solidFill>
                  <a:schemeClr val="bg1"/>
                </a:solidFill>
              </a:rPr>
              <a:t>uaccess.h</a:t>
            </a:r>
            <a:r>
              <a:rPr lang="en-US" altLang="ko-KR" sz="1200" dirty="0">
                <a:solidFill>
                  <a:schemeClr val="bg1"/>
                </a:solidFill>
              </a:rPr>
              <a:t>&gt;</a:t>
            </a:r>
            <a:r>
              <a:rPr lang="ko-KR" altLang="en-US" sz="1200" dirty="0">
                <a:solidFill>
                  <a:schemeClr val="bg1"/>
                </a:solidFill>
              </a:rPr>
              <a:t>를 </a:t>
            </a:r>
            <a:r>
              <a:rPr lang="ko-KR" altLang="en-US" sz="1200" dirty="0" err="1">
                <a:solidFill>
                  <a:schemeClr val="bg1"/>
                </a:solidFill>
              </a:rPr>
              <a:t>못찾는</a:t>
            </a:r>
            <a:r>
              <a:rPr lang="ko-KR" altLang="en-US" sz="1200" dirty="0">
                <a:solidFill>
                  <a:schemeClr val="bg1"/>
                </a:solidFill>
              </a:rPr>
              <a:t> 오류가 계속 떴습니다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그래서 </a:t>
            </a:r>
            <a:r>
              <a:rPr lang="ko-KR" altLang="en-US" sz="1200" dirty="0" err="1">
                <a:solidFill>
                  <a:schemeClr val="bg1"/>
                </a:solidFill>
              </a:rPr>
              <a:t>리눅스</a:t>
            </a:r>
            <a:r>
              <a:rPr lang="ko-KR" altLang="en-US" sz="1200" dirty="0">
                <a:solidFill>
                  <a:schemeClr val="bg1"/>
                </a:solidFill>
              </a:rPr>
              <a:t> 내부 </a:t>
            </a:r>
            <a:r>
              <a:rPr lang="en-US" altLang="ko-KR" sz="1200" dirty="0">
                <a:solidFill>
                  <a:schemeClr val="bg1"/>
                </a:solidFill>
              </a:rPr>
              <a:t>include </a:t>
            </a:r>
            <a:r>
              <a:rPr lang="ko-KR" altLang="en-US" sz="1200" dirty="0">
                <a:solidFill>
                  <a:schemeClr val="bg1"/>
                </a:solidFill>
              </a:rPr>
              <a:t>폴더에서 헤더파일이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존재하는지 찾아보게 되었습니다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075" name="Picture 3" descr="C:\Users\hanmi\Downloads\스크린샷, 2018-06-08 20-57-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7" y="3284984"/>
            <a:ext cx="4324671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hanmi\Downloads\스크린샷, 2018-06-08 20-56-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819" y="3793257"/>
            <a:ext cx="4555538" cy="29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32040" y="620688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소스코드 작성 후 컴파일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그러나</a:t>
            </a:r>
            <a:r>
              <a:rPr lang="en-US" altLang="ko-KR" dirty="0">
                <a:solidFill>
                  <a:schemeClr val="bg1"/>
                </a:solidFill>
              </a:rPr>
              <a:t>..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2834" y="2797477"/>
            <a:ext cx="4746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왼쪽 사진과 같이 </a:t>
            </a:r>
            <a:r>
              <a:rPr lang="en-US" altLang="ko-KR" sz="1200" dirty="0">
                <a:solidFill>
                  <a:schemeClr val="bg1"/>
                </a:solidFill>
              </a:rPr>
              <a:t>include </a:t>
            </a:r>
            <a:r>
              <a:rPr lang="ko-KR" altLang="en-US" sz="1200" dirty="0">
                <a:solidFill>
                  <a:schemeClr val="bg1"/>
                </a:solidFill>
              </a:rPr>
              <a:t>폴더 내에는 </a:t>
            </a:r>
            <a:r>
              <a:rPr lang="en-US" altLang="ko-KR" sz="1200" dirty="0" err="1">
                <a:solidFill>
                  <a:schemeClr val="bg1"/>
                </a:solidFill>
              </a:rPr>
              <a:t>uaccess.h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외에도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여러 헤더폴더가 존재함을 확인했습니다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하지만 그 후 에도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계속 오류가 나자 헤더파일을 주석처리하고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◀  컴파일 해보았습니다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482" y="5373216"/>
            <a:ext cx="4389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헤더파일을 주석처리하자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코드 전체에 오류가 났습니다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그래서 코드도 고쳐보고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헤더파일관련 오류도 찾아보았지만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오류를 처리하지 못했고 실습 </a:t>
            </a:r>
            <a:r>
              <a:rPr lang="en-US" altLang="ko-KR" sz="1200" dirty="0">
                <a:solidFill>
                  <a:schemeClr val="bg1"/>
                </a:solidFill>
              </a:rPr>
              <a:t>4-4</a:t>
            </a:r>
            <a:r>
              <a:rPr lang="ko-KR" altLang="en-US" sz="1200" dirty="0">
                <a:solidFill>
                  <a:schemeClr val="bg1"/>
                </a:solidFill>
              </a:rPr>
              <a:t>를 더 이상 진행하지 못하게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되었습니다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677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9014" y="111012"/>
            <a:ext cx="581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윈도우 </a:t>
            </a:r>
            <a:r>
              <a:rPr lang="en-US" altLang="ko-KR" dirty="0">
                <a:solidFill>
                  <a:schemeClr val="bg1"/>
                </a:solidFill>
              </a:rPr>
              <a:t>C</a:t>
            </a:r>
            <a:r>
              <a:rPr lang="ko-KR" altLang="en-US" dirty="0">
                <a:solidFill>
                  <a:schemeClr val="bg1"/>
                </a:solidFill>
              </a:rPr>
              <a:t>코드 채팅프로그램을 </a:t>
            </a:r>
            <a:r>
              <a:rPr lang="ko-KR" altLang="en-US" dirty="0" err="1">
                <a:solidFill>
                  <a:schemeClr val="bg1"/>
                </a:solidFill>
              </a:rPr>
              <a:t>리눅스</a:t>
            </a:r>
            <a:r>
              <a:rPr lang="ko-KR" altLang="en-US" dirty="0">
                <a:solidFill>
                  <a:schemeClr val="bg1"/>
                </a:solidFill>
              </a:rPr>
              <a:t> 코드로 변경하기</a:t>
            </a:r>
          </a:p>
        </p:txBody>
      </p:sp>
      <p:pic>
        <p:nvPicPr>
          <p:cNvPr id="2050" name="Picture 2" descr="C:\Users\hanmi\Desktop\스샷\스샷\윈C변경_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55" y="1052736"/>
            <a:ext cx="4162142" cy="4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anmi\Desktop\스샷\스샷\윈C변경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55" y="5318212"/>
            <a:ext cx="4161244" cy="137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4697" y="558457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변경한 </a:t>
            </a:r>
            <a:r>
              <a:rPr lang="en-US" altLang="ko-KR" dirty="0">
                <a:solidFill>
                  <a:schemeClr val="bg1"/>
                </a:solidFill>
              </a:rPr>
              <a:t>UDP</a:t>
            </a:r>
            <a:r>
              <a:rPr lang="ko-KR" altLang="en-US" dirty="0">
                <a:solidFill>
                  <a:schemeClr val="bg1"/>
                </a:solidFill>
              </a:rPr>
              <a:t>소켓 코드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3099" y="558457"/>
            <a:ext cx="311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변경한 </a:t>
            </a:r>
            <a:r>
              <a:rPr lang="en-US" altLang="ko-KR" dirty="0">
                <a:solidFill>
                  <a:schemeClr val="bg1"/>
                </a:solidFill>
              </a:rPr>
              <a:t>UDP</a:t>
            </a:r>
            <a:r>
              <a:rPr lang="ko-KR" altLang="en-US" dirty="0">
                <a:solidFill>
                  <a:schemeClr val="bg1"/>
                </a:solidFill>
              </a:rPr>
              <a:t>클라이언트 코드</a:t>
            </a:r>
          </a:p>
        </p:txBody>
      </p:sp>
      <p:pic>
        <p:nvPicPr>
          <p:cNvPr id="2052" name="Picture 4" descr="C:\Users\hanmi\Desktop\스샷\스샷\윈C변경_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32" y="1045426"/>
            <a:ext cx="4053490" cy="388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anmi\Desktop\스샷\스샷\윈C변경_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832" y="4895764"/>
            <a:ext cx="4053490" cy="176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867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nmi\Desktop\스샷\스샷\윈C변경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7" y="620688"/>
            <a:ext cx="8465916" cy="166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anmi\Desktop\스샷\스샷\윈C변경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7" y="3284984"/>
            <a:ext cx="8309726" cy="341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6491" y="116632"/>
            <a:ext cx="8956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서버와 클라이언트를 각각 실행시키는 과정</a:t>
            </a:r>
            <a:r>
              <a:rPr lang="en-US" altLang="ko-KR" sz="1200" b="1" dirty="0">
                <a:solidFill>
                  <a:schemeClr val="bg1"/>
                </a:solidFill>
              </a:rPr>
              <a:t>. </a:t>
            </a:r>
            <a:r>
              <a:rPr lang="en-US" altLang="ko-KR" sz="1200" dirty="0">
                <a:solidFill>
                  <a:schemeClr val="bg1"/>
                </a:solidFill>
              </a:rPr>
              <a:t>Port</a:t>
            </a:r>
            <a:r>
              <a:rPr lang="ko-KR" altLang="en-US" sz="1200" dirty="0">
                <a:solidFill>
                  <a:schemeClr val="bg1"/>
                </a:solidFill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</a:rPr>
              <a:t>9000</a:t>
            </a:r>
            <a:r>
              <a:rPr lang="ko-KR" altLang="en-US" sz="1200" dirty="0">
                <a:solidFill>
                  <a:schemeClr val="bg1"/>
                </a:solidFill>
              </a:rPr>
              <a:t>으로 고정시켜놓으면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테스트 때 프로세스가 </a:t>
            </a:r>
            <a:r>
              <a:rPr lang="ko-KR" altLang="en-US" sz="1200" dirty="0" err="1">
                <a:solidFill>
                  <a:schemeClr val="bg1"/>
                </a:solidFill>
              </a:rPr>
              <a:t>좀비가</a:t>
            </a:r>
            <a:r>
              <a:rPr lang="ko-KR" altLang="en-US" sz="1200" dirty="0">
                <a:solidFill>
                  <a:schemeClr val="bg1"/>
                </a:solidFill>
              </a:rPr>
              <a:t> 될 수 있기 때문에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argv</a:t>
            </a:r>
            <a:r>
              <a:rPr lang="en-US" altLang="ko-KR" sz="1200" dirty="0">
                <a:solidFill>
                  <a:schemeClr val="bg1"/>
                </a:solidFill>
              </a:rPr>
              <a:t>[1]</a:t>
            </a:r>
            <a:r>
              <a:rPr lang="ko-KR" altLang="en-US" sz="1200" dirty="0">
                <a:solidFill>
                  <a:schemeClr val="bg1"/>
                </a:solidFill>
              </a:rPr>
              <a:t>로 </a:t>
            </a:r>
            <a:r>
              <a:rPr lang="ko-KR" altLang="en-US" sz="1200" dirty="0" err="1">
                <a:solidFill>
                  <a:schemeClr val="bg1"/>
                </a:solidFill>
              </a:rPr>
              <a:t>포트값을</a:t>
            </a:r>
            <a:r>
              <a:rPr lang="ko-KR" altLang="en-US" sz="1200" dirty="0">
                <a:solidFill>
                  <a:schemeClr val="bg1"/>
                </a:solidFill>
              </a:rPr>
              <a:t> 받도록 코드를 변경한 후 서로 다른 터미널을 켜서 각각 실행시켰습니다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772" y="2636912"/>
            <a:ext cx="855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서버와 클라이언트를 실행한 후 클라이언트에서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개의 메시지를 서버로 전송했습니다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정상적으로 서버가 메시지를 받고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나서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다시 클라이언트에게 받은 메시지를 보냈습니다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클라이언트는 그 메시지를 정상적으로 수신했습니다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162864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29084" y="11101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코드변경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CC3987A-FFFF-49EE-BE4E-0FC8093E3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72" r="33463"/>
          <a:stretch/>
        </p:blipFill>
        <p:spPr>
          <a:xfrm>
            <a:off x="95444" y="620688"/>
            <a:ext cx="6084168" cy="3120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35182E-CCE5-4838-82D1-638FB5537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" b="73123"/>
          <a:stretch/>
        </p:blipFill>
        <p:spPr>
          <a:xfrm>
            <a:off x="95444" y="1214000"/>
            <a:ext cx="4188524" cy="11008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2ED46D-C3AB-478A-AC5C-ACC583F75C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47"/>
          <a:stretch/>
        </p:blipFill>
        <p:spPr>
          <a:xfrm>
            <a:off x="4273749" y="1214000"/>
            <a:ext cx="4895850" cy="159952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A0C003D-4673-419A-87D5-BE92F1E32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4" y="3212604"/>
            <a:ext cx="5544616" cy="35343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3DA29BF-C060-4AF6-8432-8AE90A385E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95444" y="2887787"/>
            <a:ext cx="6134100" cy="190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046E0F4-2442-46F5-A183-44B5A8A15E16}"/>
              </a:ext>
            </a:extLst>
          </p:cNvPr>
          <p:cNvSpPr txBox="1"/>
          <p:nvPr/>
        </p:nvSpPr>
        <p:spPr>
          <a:xfrm>
            <a:off x="6357474" y="480344"/>
            <a:ext cx="263726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Linux/kernel/ </a:t>
            </a:r>
            <a:r>
              <a:rPr lang="ko-KR" altLang="en-US" sz="1200" dirty="0">
                <a:solidFill>
                  <a:schemeClr val="bg1"/>
                </a:solidFill>
              </a:rPr>
              <a:t>경로에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hellocall.c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</a:rPr>
              <a:t>addcall.c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를 작성한다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7A3394-D0FC-4D31-90A1-159556DD0E0A}"/>
              </a:ext>
            </a:extLst>
          </p:cNvPr>
          <p:cNvSpPr txBox="1"/>
          <p:nvPr/>
        </p:nvSpPr>
        <p:spPr>
          <a:xfrm>
            <a:off x="5796136" y="3109506"/>
            <a:ext cx="3071097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Linux/kernel/ </a:t>
            </a:r>
            <a:r>
              <a:rPr lang="ko-KR" altLang="en-US" sz="1200" dirty="0">
                <a:solidFill>
                  <a:schemeClr val="bg1"/>
                </a:solidFill>
              </a:rPr>
              <a:t>경로의 </a:t>
            </a:r>
            <a:r>
              <a:rPr lang="en-US" altLang="ko-KR" sz="1200" dirty="0" err="1">
                <a:solidFill>
                  <a:schemeClr val="bg1"/>
                </a:solidFill>
              </a:rPr>
              <a:t>Makefile</a:t>
            </a:r>
            <a:r>
              <a:rPr lang="ko-KR" altLang="en-US" sz="1200" dirty="0">
                <a:solidFill>
                  <a:schemeClr val="bg1"/>
                </a:solidFill>
              </a:rPr>
              <a:t>을 수정한다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CDE28B-CDF7-4716-895C-80021899B0F8}"/>
              </a:ext>
            </a:extLst>
          </p:cNvPr>
          <p:cNvSpPr txBox="1"/>
          <p:nvPr/>
        </p:nvSpPr>
        <p:spPr>
          <a:xfrm>
            <a:off x="95444" y="932774"/>
            <a:ext cx="86113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hellocall.c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3F3A27-91E9-4D53-8489-3D0F2C6437A9}"/>
              </a:ext>
            </a:extLst>
          </p:cNvPr>
          <p:cNvSpPr txBox="1"/>
          <p:nvPr/>
        </p:nvSpPr>
        <p:spPr>
          <a:xfrm>
            <a:off x="4283968" y="927766"/>
            <a:ext cx="78579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addcall.c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DA12A3-066D-411A-9E63-AA1E4DC5CDCD}"/>
              </a:ext>
            </a:extLst>
          </p:cNvPr>
          <p:cNvSpPr txBox="1"/>
          <p:nvPr/>
        </p:nvSpPr>
        <p:spPr>
          <a:xfrm>
            <a:off x="5796136" y="4979796"/>
            <a:ext cx="2678938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hellocall.o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</a:rPr>
              <a:t>addcall.o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를 추가한다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1CB343-8D19-4C5F-A054-86BB17B96389}"/>
              </a:ext>
            </a:extLst>
          </p:cNvPr>
          <p:cNvCxnSpPr/>
          <p:nvPr/>
        </p:nvCxnSpPr>
        <p:spPr>
          <a:xfrm flipH="1">
            <a:off x="5248755" y="5085184"/>
            <a:ext cx="5473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62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29084" y="11101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코드변경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7A786C-CE40-4CEA-95CE-873DA35F2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8"/>
          <a:stretch/>
        </p:blipFill>
        <p:spPr>
          <a:xfrm>
            <a:off x="251520" y="874825"/>
            <a:ext cx="6096000" cy="26037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6FF230-29E9-4C29-A677-37122A21B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51520" y="637840"/>
            <a:ext cx="8096250" cy="190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577082-B4B7-4168-B6FC-4461D5FB8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84"/>
          <a:stretch/>
        </p:blipFill>
        <p:spPr>
          <a:xfrm>
            <a:off x="251520" y="3548725"/>
            <a:ext cx="8848725" cy="190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B9AA54-D9EA-4DE6-B08B-4CC9F4C84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762039"/>
            <a:ext cx="6753225" cy="21050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1A2B04-DF89-4C00-88A6-0D8703C82226}"/>
              </a:ext>
            </a:extLst>
          </p:cNvPr>
          <p:cNvSpPr txBox="1"/>
          <p:nvPr/>
        </p:nvSpPr>
        <p:spPr>
          <a:xfrm>
            <a:off x="5248289" y="898455"/>
            <a:ext cx="390940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Linux/kernel/arch/x86/entry/</a:t>
            </a:r>
            <a:r>
              <a:rPr lang="en-US" altLang="ko-KR" sz="1200" dirty="0" err="1">
                <a:solidFill>
                  <a:schemeClr val="bg1"/>
                </a:solidFill>
              </a:rPr>
              <a:t>syscalls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경로의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Syscall_64.tbl</a:t>
            </a:r>
            <a:r>
              <a:rPr lang="ko-KR" altLang="en-US" sz="1200" dirty="0">
                <a:solidFill>
                  <a:schemeClr val="bg1"/>
                </a:solidFill>
              </a:rPr>
              <a:t>을 수정한다 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운영체제가 </a:t>
            </a:r>
            <a:r>
              <a:rPr lang="en-US" altLang="ko-KR" sz="1200" dirty="0">
                <a:solidFill>
                  <a:schemeClr val="bg1"/>
                </a:solidFill>
              </a:rPr>
              <a:t>64bit </a:t>
            </a:r>
            <a:r>
              <a:rPr lang="ko-KR" altLang="en-US" sz="1200" dirty="0" err="1">
                <a:solidFill>
                  <a:schemeClr val="bg1"/>
                </a:solidFill>
              </a:rPr>
              <a:t>이기때문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F5667-34D0-4D1C-A52D-F2C0D1562AB0}"/>
              </a:ext>
            </a:extLst>
          </p:cNvPr>
          <p:cNvSpPr txBox="1"/>
          <p:nvPr/>
        </p:nvSpPr>
        <p:spPr>
          <a:xfrm>
            <a:off x="5580112" y="1645643"/>
            <a:ext cx="1760418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333</a:t>
            </a:r>
            <a:r>
              <a:rPr lang="ko-KR" altLang="en-US" sz="1200" dirty="0">
                <a:solidFill>
                  <a:schemeClr val="bg1"/>
                </a:solidFill>
              </a:rPr>
              <a:t>번과 </a:t>
            </a:r>
            <a:r>
              <a:rPr lang="en-US" altLang="ko-KR" sz="1200" dirty="0">
                <a:solidFill>
                  <a:schemeClr val="bg1"/>
                </a:solidFill>
              </a:rPr>
              <a:t>334</a:t>
            </a:r>
            <a:r>
              <a:rPr lang="ko-KR" altLang="en-US" sz="1200" dirty="0">
                <a:solidFill>
                  <a:schemeClr val="bg1"/>
                </a:solidFill>
              </a:rPr>
              <a:t>번에 추가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DA921A9-AA3D-4BCA-AE6F-B8D5A32E0C15}"/>
              </a:ext>
            </a:extLst>
          </p:cNvPr>
          <p:cNvCxnSpPr>
            <a:cxnSpLocks/>
          </p:cNvCxnSpPr>
          <p:nvPr/>
        </p:nvCxnSpPr>
        <p:spPr>
          <a:xfrm flipH="1">
            <a:off x="4932040" y="1772816"/>
            <a:ext cx="648073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5DA08C-B71B-4109-8B90-580A366CF846}"/>
              </a:ext>
            </a:extLst>
          </p:cNvPr>
          <p:cNvSpPr txBox="1"/>
          <p:nvPr/>
        </p:nvSpPr>
        <p:spPr>
          <a:xfrm>
            <a:off x="6588224" y="3809340"/>
            <a:ext cx="2133918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Linux/include/</a:t>
            </a:r>
            <a:r>
              <a:rPr lang="en-US" altLang="ko-KR" sz="1200" dirty="0" err="1">
                <a:solidFill>
                  <a:schemeClr val="bg1"/>
                </a:solidFill>
              </a:rPr>
              <a:t>linux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경로의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syscalls.h</a:t>
            </a:r>
            <a:r>
              <a:rPr lang="ko-KR" altLang="en-US" sz="1200" dirty="0">
                <a:solidFill>
                  <a:schemeClr val="bg1"/>
                </a:solidFill>
              </a:rPr>
              <a:t>파일을 수정한다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43F2C-11CC-4331-9548-0881E5F9B741}"/>
              </a:ext>
            </a:extLst>
          </p:cNvPr>
          <p:cNvSpPr txBox="1"/>
          <p:nvPr/>
        </p:nvSpPr>
        <p:spPr>
          <a:xfrm>
            <a:off x="6332944" y="5134475"/>
            <a:ext cx="221246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맨 끝에 </a:t>
            </a:r>
            <a:r>
              <a:rPr lang="en-US" altLang="ko-KR" sz="1200" dirty="0" err="1">
                <a:solidFill>
                  <a:schemeClr val="bg1"/>
                </a:solidFill>
              </a:rPr>
              <a:t>sys_hellocall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r>
              <a:rPr lang="ko-KR" altLang="en-US" sz="1200" dirty="0">
                <a:solidFill>
                  <a:schemeClr val="bg1"/>
                </a:solidFill>
              </a:rPr>
              <a:t>함수와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err="1">
                <a:solidFill>
                  <a:schemeClr val="bg1"/>
                </a:solidFill>
              </a:rPr>
              <a:t>Sys_addcall</a:t>
            </a:r>
            <a:r>
              <a:rPr lang="en-US" altLang="ko-KR" sz="1200" dirty="0">
                <a:solidFill>
                  <a:schemeClr val="bg1"/>
                </a:solidFill>
              </a:rPr>
              <a:t>()</a:t>
            </a:r>
            <a:r>
              <a:rPr lang="ko-KR" altLang="en-US" sz="1200" dirty="0">
                <a:solidFill>
                  <a:schemeClr val="bg1"/>
                </a:solidFill>
              </a:rPr>
              <a:t>함수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추가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17DBC7-5679-4AC4-823A-79F3E17DE973}"/>
              </a:ext>
            </a:extLst>
          </p:cNvPr>
          <p:cNvCxnSpPr>
            <a:cxnSpLocks/>
          </p:cNvCxnSpPr>
          <p:nvPr/>
        </p:nvCxnSpPr>
        <p:spPr>
          <a:xfrm flipH="1">
            <a:off x="5248289" y="5336811"/>
            <a:ext cx="1084656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90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61283" y="11101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B5DF42-38C4-4E3A-A4B6-B4699C7C3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3663" b="-1761"/>
          <a:stretch/>
        </p:blipFill>
        <p:spPr>
          <a:xfrm>
            <a:off x="299464" y="548680"/>
            <a:ext cx="8277225" cy="1663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5B43E6-265B-4A1C-A82B-C504CD724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42"/>
          <a:stretch/>
        </p:blipFill>
        <p:spPr>
          <a:xfrm>
            <a:off x="297745" y="743211"/>
            <a:ext cx="8280663" cy="1552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EB9785-849F-45C4-B461-01F6D131B1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72"/>
          <a:stretch/>
        </p:blipFill>
        <p:spPr>
          <a:xfrm>
            <a:off x="351851" y="926648"/>
            <a:ext cx="8172450" cy="1714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1B574-C728-4F67-AF96-826B79DA96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24"/>
          <a:stretch/>
        </p:blipFill>
        <p:spPr>
          <a:xfrm>
            <a:off x="299464" y="1126274"/>
            <a:ext cx="8277225" cy="1714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416E11-CA05-46AA-9C70-2749385E48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4" r="66412" b="34440"/>
          <a:stretch/>
        </p:blipFill>
        <p:spPr>
          <a:xfrm>
            <a:off x="3020539" y="1975052"/>
            <a:ext cx="2584983" cy="216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4676C-9F34-4D3B-A51A-FE39F51CCA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0" r="66412" b="59756"/>
          <a:stretch/>
        </p:blipFill>
        <p:spPr>
          <a:xfrm>
            <a:off x="297745" y="1983695"/>
            <a:ext cx="2584983" cy="198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8872A6-1F49-45A8-9681-6F8FA14F7C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r="16634" b="68897"/>
          <a:stretch/>
        </p:blipFill>
        <p:spPr>
          <a:xfrm>
            <a:off x="297745" y="1663803"/>
            <a:ext cx="6416003" cy="19874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4BE739-5EF1-4945-B38B-5953C544253F}"/>
              </a:ext>
            </a:extLst>
          </p:cNvPr>
          <p:cNvSpPr txBox="1"/>
          <p:nvPr/>
        </p:nvSpPr>
        <p:spPr>
          <a:xfrm>
            <a:off x="297745" y="1310686"/>
            <a:ext cx="234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Make</a:t>
            </a:r>
            <a:r>
              <a:rPr lang="ko-KR" altLang="en-US" dirty="0">
                <a:solidFill>
                  <a:schemeClr val="bg1"/>
                </a:solidFill>
              </a:rPr>
              <a:t>에서 에러발생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B95E6B0-828C-4BBF-B085-2664D71EA7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0"/>
          <a:stretch/>
        </p:blipFill>
        <p:spPr>
          <a:xfrm>
            <a:off x="297745" y="2428388"/>
            <a:ext cx="7696200" cy="1714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339F1A-D37F-413D-A5BA-9ECDE989EC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95"/>
          <a:stretch/>
        </p:blipFill>
        <p:spPr>
          <a:xfrm>
            <a:off x="297745" y="2706713"/>
            <a:ext cx="7572375" cy="1714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17083F-05F2-430B-B27B-40736BE64D88}"/>
              </a:ext>
            </a:extLst>
          </p:cNvPr>
          <p:cNvSpPr txBox="1"/>
          <p:nvPr/>
        </p:nvSpPr>
        <p:spPr>
          <a:xfrm>
            <a:off x="291731" y="2963734"/>
            <a:ext cx="234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Make</a:t>
            </a:r>
            <a:r>
              <a:rPr lang="ko-KR" altLang="en-US" dirty="0">
                <a:solidFill>
                  <a:schemeClr val="bg1"/>
                </a:solidFill>
              </a:rPr>
              <a:t>에서 에러발생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8DE6A73-C7A9-4C66-98B9-8AC075A34C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5" r="76692" b="11200"/>
          <a:stretch/>
        </p:blipFill>
        <p:spPr>
          <a:xfrm>
            <a:off x="4836878" y="3554253"/>
            <a:ext cx="1949227" cy="3820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DAAFC89-63E6-4310-8AAB-2C9CEF6C4E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71" r="45795" b="28602"/>
          <a:stretch/>
        </p:blipFill>
        <p:spPr>
          <a:xfrm>
            <a:off x="291731" y="3556297"/>
            <a:ext cx="4533131" cy="1889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3568FC-9491-4228-98AD-C49B3B3E93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8" b="40392"/>
          <a:stretch/>
        </p:blipFill>
        <p:spPr>
          <a:xfrm>
            <a:off x="291731" y="3316635"/>
            <a:ext cx="8362950" cy="19894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5DF1BB7-E068-478C-9E1F-A5CC575962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89"/>
          <a:stretch/>
        </p:blipFill>
        <p:spPr>
          <a:xfrm>
            <a:off x="131555" y="3938561"/>
            <a:ext cx="8362950" cy="21170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67C7F01-5F33-4D55-88C3-813A2B9111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9"/>
          <a:stretch/>
        </p:blipFill>
        <p:spPr>
          <a:xfrm>
            <a:off x="128587" y="4209987"/>
            <a:ext cx="8886825" cy="166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4D6E789-6C51-4127-B164-EA297CA08995}"/>
              </a:ext>
            </a:extLst>
          </p:cNvPr>
          <p:cNvSpPr txBox="1"/>
          <p:nvPr/>
        </p:nvSpPr>
        <p:spPr>
          <a:xfrm>
            <a:off x="291731" y="4487122"/>
            <a:ext cx="234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Make</a:t>
            </a:r>
            <a:r>
              <a:rPr lang="ko-KR" altLang="en-US" dirty="0">
                <a:solidFill>
                  <a:schemeClr val="bg1"/>
                </a:solidFill>
              </a:rPr>
              <a:t>에서 에러발생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798C502-A07E-4312-9AA1-A74D276F77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23"/>
          <a:stretch/>
        </p:blipFill>
        <p:spPr>
          <a:xfrm>
            <a:off x="299464" y="5775710"/>
            <a:ext cx="7077075" cy="16635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9A890A2-98B4-4FE3-8DD4-F3E8A115C0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2" r="28751" b="36059"/>
          <a:stretch/>
        </p:blipFill>
        <p:spPr>
          <a:xfrm>
            <a:off x="291731" y="5359309"/>
            <a:ext cx="5042322" cy="3659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9F5A191-EEBB-4BF8-85D2-A953ACF5881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6" r="47184" b="48622"/>
          <a:stretch/>
        </p:blipFill>
        <p:spPr>
          <a:xfrm>
            <a:off x="305698" y="5106568"/>
            <a:ext cx="3737794" cy="23190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039BD90-9A41-4FD2-82C9-DF18D9706D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r="16634" b="68897"/>
          <a:stretch/>
        </p:blipFill>
        <p:spPr>
          <a:xfrm>
            <a:off x="299464" y="4872007"/>
            <a:ext cx="6416003" cy="1987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AF12AF-3B7E-4B73-9163-F3E5AE9030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34" y="5948874"/>
            <a:ext cx="2107137" cy="84624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4B3D81F-615F-4E34-8D41-90B82C98D2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15" y="6035713"/>
            <a:ext cx="3624322" cy="74618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E61E8EE-9F63-4AD3-AFEA-9250C79AC8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19" y="4683931"/>
            <a:ext cx="1838452" cy="955995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5D6044F-1487-41EA-B519-D8548A478BF8}"/>
              </a:ext>
            </a:extLst>
          </p:cNvPr>
          <p:cNvCxnSpPr>
            <a:cxnSpLocks/>
          </p:cNvCxnSpPr>
          <p:nvPr/>
        </p:nvCxnSpPr>
        <p:spPr>
          <a:xfrm flipV="1">
            <a:off x="6372200" y="5271710"/>
            <a:ext cx="576064" cy="453561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854365D-2C87-4BD3-900B-EE4508D0AA65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7993945" y="5639926"/>
            <a:ext cx="0" cy="237746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E033B38-03D5-4CA2-B156-475371292B4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372200" y="6371994"/>
            <a:ext cx="433834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CF55C4-C4C6-489C-B6EA-05A4B68EFCCD}"/>
              </a:ext>
            </a:extLst>
          </p:cNvPr>
          <p:cNvSpPr/>
          <p:nvPr/>
        </p:nvSpPr>
        <p:spPr>
          <a:xfrm>
            <a:off x="299464" y="1975052"/>
            <a:ext cx="5136632" cy="235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8667E4B-2007-40FD-AFAE-18365068B1DE}"/>
              </a:ext>
            </a:extLst>
          </p:cNvPr>
          <p:cNvSpPr/>
          <p:nvPr/>
        </p:nvSpPr>
        <p:spPr>
          <a:xfrm>
            <a:off x="291730" y="2427711"/>
            <a:ext cx="7808661" cy="48016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33B1039-B87E-47B1-A0AF-BAC136874233}"/>
              </a:ext>
            </a:extLst>
          </p:cNvPr>
          <p:cNvSpPr/>
          <p:nvPr/>
        </p:nvSpPr>
        <p:spPr>
          <a:xfrm>
            <a:off x="241514" y="543622"/>
            <a:ext cx="8362950" cy="791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D347AA2-4C80-44A2-9682-5B4FB29F4946}"/>
              </a:ext>
            </a:extLst>
          </p:cNvPr>
          <p:cNvSpPr/>
          <p:nvPr/>
        </p:nvSpPr>
        <p:spPr>
          <a:xfrm>
            <a:off x="275256" y="3551441"/>
            <a:ext cx="6530778" cy="394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B0D334C-B032-4044-8109-120C5C0901B6}"/>
              </a:ext>
            </a:extLst>
          </p:cNvPr>
          <p:cNvSpPr/>
          <p:nvPr/>
        </p:nvSpPr>
        <p:spPr>
          <a:xfrm>
            <a:off x="128587" y="3968846"/>
            <a:ext cx="8883858" cy="4631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9F2039-03A7-4D74-A7F2-97577B877A99}"/>
              </a:ext>
            </a:extLst>
          </p:cNvPr>
          <p:cNvSpPr/>
          <p:nvPr/>
        </p:nvSpPr>
        <p:spPr>
          <a:xfrm>
            <a:off x="291730" y="5116248"/>
            <a:ext cx="5042318" cy="615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95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8E21EF-121E-41EE-8979-ED99B01A9CE1}"/>
              </a:ext>
            </a:extLst>
          </p:cNvPr>
          <p:cNvSpPr txBox="1"/>
          <p:nvPr/>
        </p:nvSpPr>
        <p:spPr>
          <a:xfrm>
            <a:off x="291731" y="404664"/>
            <a:ext cx="234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Make</a:t>
            </a:r>
            <a:r>
              <a:rPr lang="ko-KR" altLang="en-US" dirty="0">
                <a:solidFill>
                  <a:schemeClr val="bg1"/>
                </a:solidFill>
              </a:rPr>
              <a:t>에서 에러발생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FA133-3C7E-47CB-BBF3-6164CAC55D7B}"/>
              </a:ext>
            </a:extLst>
          </p:cNvPr>
          <p:cNvSpPr txBox="1"/>
          <p:nvPr/>
        </p:nvSpPr>
        <p:spPr>
          <a:xfrm>
            <a:off x="3461283" y="11101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0D3978-E09C-4A8C-9BD8-669FF9FA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r="16634" b="68897"/>
          <a:stretch/>
        </p:blipFill>
        <p:spPr>
          <a:xfrm>
            <a:off x="299464" y="804938"/>
            <a:ext cx="6416003" cy="1987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4CDC8F-29D2-45C1-A8F0-865E488E9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20"/>
          <a:stretch/>
        </p:blipFill>
        <p:spPr>
          <a:xfrm>
            <a:off x="299464" y="1058813"/>
            <a:ext cx="7724775" cy="4979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E7F92B-7FD3-425B-9C0A-8EAA39DBE3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 r="50000" b="85365"/>
          <a:stretch/>
        </p:blipFill>
        <p:spPr>
          <a:xfrm>
            <a:off x="280608" y="1563540"/>
            <a:ext cx="3727141" cy="11453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AFA1A0-DDA3-4A3F-A6FE-90B6DFBC1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7356" r="11414" b="50000"/>
          <a:stretch/>
        </p:blipFill>
        <p:spPr>
          <a:xfrm>
            <a:off x="4143601" y="1581684"/>
            <a:ext cx="4500500" cy="14005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67F93E-3EEC-42DF-B63C-D66ABF018C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606" r="45367" b="95574"/>
          <a:stretch/>
        </p:blipFill>
        <p:spPr>
          <a:xfrm>
            <a:off x="3275856" y="1289395"/>
            <a:ext cx="3240360" cy="19874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EACAF701-A22A-4926-AB80-CDD1DCFAD94A}"/>
              </a:ext>
            </a:extLst>
          </p:cNvPr>
          <p:cNvGrpSpPr/>
          <p:nvPr/>
        </p:nvGrpSpPr>
        <p:grpSpPr>
          <a:xfrm>
            <a:off x="252229" y="3091130"/>
            <a:ext cx="6553200" cy="355302"/>
            <a:chOff x="252229" y="3091130"/>
            <a:chExt cx="6553200" cy="35530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8D46A04-8A16-4EDA-885E-833608995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106"/>
            <a:stretch/>
          </p:blipFill>
          <p:spPr>
            <a:xfrm>
              <a:off x="252229" y="3091130"/>
              <a:ext cx="6553200" cy="35530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7ADEC81-9A6F-4A6F-BA34-5AD345392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36" t="90106" r="31376" b="4947"/>
            <a:stretch/>
          </p:blipFill>
          <p:spPr>
            <a:xfrm>
              <a:off x="6033810" y="3259787"/>
              <a:ext cx="720081" cy="177651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D5061CD-BD4D-44EE-93DC-EB7394959C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5" r="13452" b="5363"/>
          <a:stretch/>
        </p:blipFill>
        <p:spPr>
          <a:xfrm>
            <a:off x="267123" y="5004962"/>
            <a:ext cx="4431077" cy="972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F46E02F-A5C1-4A76-AF60-F5E70F470F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7"/>
          <a:stretch/>
        </p:blipFill>
        <p:spPr>
          <a:xfrm>
            <a:off x="250464" y="6011685"/>
            <a:ext cx="4740201" cy="7695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EEDD033-BF6E-46DC-9404-420BC01984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29"/>
          <a:stretch/>
        </p:blipFill>
        <p:spPr>
          <a:xfrm>
            <a:off x="250464" y="4840491"/>
            <a:ext cx="4973967" cy="152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965E396-1B01-4A8A-B86B-96516D721E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24"/>
          <a:stretch/>
        </p:blipFill>
        <p:spPr>
          <a:xfrm>
            <a:off x="252229" y="3461960"/>
            <a:ext cx="4319771" cy="1407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45D45A-3323-44E0-9257-E3A848C16171}"/>
              </a:ext>
            </a:extLst>
          </p:cNvPr>
          <p:cNvSpPr txBox="1"/>
          <p:nvPr/>
        </p:nvSpPr>
        <p:spPr>
          <a:xfrm>
            <a:off x="2218255" y="2728167"/>
            <a:ext cx="191110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Github</a:t>
            </a:r>
            <a:r>
              <a:rPr lang="ko-KR" altLang="en-US" sz="1200" dirty="0">
                <a:solidFill>
                  <a:schemeClr val="bg1"/>
                </a:solidFill>
              </a:rPr>
              <a:t>에서 </a:t>
            </a:r>
            <a:r>
              <a:rPr lang="en-US" altLang="ko-KR" sz="1200" dirty="0" err="1">
                <a:solidFill>
                  <a:schemeClr val="bg1"/>
                </a:solidFill>
              </a:rPr>
              <a:t>openssl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다운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00F2C2-D05B-45B4-B1E5-540EE9422AB8}"/>
              </a:ext>
            </a:extLst>
          </p:cNvPr>
          <p:cNvSpPr/>
          <p:nvPr/>
        </p:nvSpPr>
        <p:spPr>
          <a:xfrm>
            <a:off x="250539" y="3089370"/>
            <a:ext cx="5136632" cy="177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36A3F5-117C-4155-BB56-6876E6F91504}"/>
              </a:ext>
            </a:extLst>
          </p:cNvPr>
          <p:cNvSpPr/>
          <p:nvPr/>
        </p:nvSpPr>
        <p:spPr>
          <a:xfrm>
            <a:off x="231947" y="3279092"/>
            <a:ext cx="6553200" cy="15458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29EF39-18B5-4D82-AEEE-37AF129F4800}"/>
              </a:ext>
            </a:extLst>
          </p:cNvPr>
          <p:cNvSpPr/>
          <p:nvPr/>
        </p:nvSpPr>
        <p:spPr>
          <a:xfrm>
            <a:off x="245950" y="6011685"/>
            <a:ext cx="4740201" cy="9950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A3E959-69EE-495D-AC3E-A5A271FFAE5A}"/>
              </a:ext>
            </a:extLst>
          </p:cNvPr>
          <p:cNvSpPr txBox="1"/>
          <p:nvPr/>
        </p:nvSpPr>
        <p:spPr>
          <a:xfrm>
            <a:off x="5868144" y="3606095"/>
            <a:ext cx="3141629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지금부터의</a:t>
            </a:r>
            <a:r>
              <a:rPr lang="ko-KR" altLang="en-US" sz="1200" dirty="0">
                <a:solidFill>
                  <a:schemeClr val="bg1"/>
                </a:solidFill>
              </a:rPr>
              <a:t> 과정은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Downloads/</a:t>
            </a:r>
            <a:r>
              <a:rPr lang="en-US" altLang="ko-KR" sz="1200" dirty="0" err="1">
                <a:solidFill>
                  <a:schemeClr val="bg1"/>
                </a:solidFill>
              </a:rPr>
              <a:t>openssl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에서 진행하였습니다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8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4502" y="111012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컴파일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968A4A-AC83-4691-8EAC-BC543A9C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3"/>
          <a:stretch/>
        </p:blipFill>
        <p:spPr>
          <a:xfrm>
            <a:off x="179512" y="491315"/>
            <a:ext cx="5184576" cy="2742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AA8172-A6E9-4F82-A496-D1E1BDC32E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3"/>
          <a:stretch/>
        </p:blipFill>
        <p:spPr>
          <a:xfrm>
            <a:off x="204686" y="3892102"/>
            <a:ext cx="5955715" cy="2643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66E4F4-5E78-4172-95DF-1323B7C27E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37"/>
          <a:stretch/>
        </p:blipFill>
        <p:spPr>
          <a:xfrm>
            <a:off x="183738" y="3705864"/>
            <a:ext cx="6998075" cy="112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8582B6-0604-4D0D-88BD-A0B64C25BB54}"/>
              </a:ext>
            </a:extLst>
          </p:cNvPr>
          <p:cNvSpPr txBox="1"/>
          <p:nvPr/>
        </p:nvSpPr>
        <p:spPr>
          <a:xfrm>
            <a:off x="5364088" y="496493"/>
            <a:ext cx="3268267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이전 컴파일을 실행했던 경우 </a:t>
            </a:r>
            <a:r>
              <a:rPr lang="en-US" altLang="ko-KR" sz="1200" dirty="0" err="1">
                <a:solidFill>
                  <a:schemeClr val="bg1"/>
                </a:solidFill>
              </a:rPr>
              <a:t>mrproper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38A4A-A0BF-4362-9DD0-864E6EFA4474}"/>
              </a:ext>
            </a:extLst>
          </p:cNvPr>
          <p:cNvSpPr txBox="1"/>
          <p:nvPr/>
        </p:nvSpPr>
        <p:spPr>
          <a:xfrm>
            <a:off x="6228184" y="3892102"/>
            <a:ext cx="226376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defconfig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로 기존 </a:t>
            </a:r>
            <a:r>
              <a:rPr lang="en-US" altLang="ko-KR" sz="1200" dirty="0">
                <a:solidFill>
                  <a:schemeClr val="bg1"/>
                </a:solidFill>
              </a:rPr>
              <a:t>config </a:t>
            </a:r>
            <a:r>
              <a:rPr lang="ko-KR" altLang="en-US" sz="1200" dirty="0">
                <a:solidFill>
                  <a:schemeClr val="bg1"/>
                </a:solidFill>
              </a:rPr>
              <a:t>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91047-5121-4F56-B45D-242D46C45C1D}"/>
              </a:ext>
            </a:extLst>
          </p:cNvPr>
          <p:cNvSpPr txBox="1"/>
          <p:nvPr/>
        </p:nvSpPr>
        <p:spPr>
          <a:xfrm>
            <a:off x="157367" y="-7301"/>
            <a:ext cx="2137124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지금부터의</a:t>
            </a:r>
            <a:r>
              <a:rPr lang="ko-KR" altLang="en-US" sz="1200" dirty="0">
                <a:solidFill>
                  <a:schemeClr val="bg1"/>
                </a:solidFill>
              </a:rPr>
              <a:t> 과정은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Linux/ </a:t>
            </a:r>
            <a:r>
              <a:rPr lang="ko-KR" altLang="en-US" sz="1200" dirty="0">
                <a:solidFill>
                  <a:schemeClr val="bg1"/>
                </a:solidFill>
              </a:rPr>
              <a:t>에서 진행하였습니다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9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4500" y="111012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시스템콜 실행준비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컴파일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A82E3E-A0DA-428B-B207-EF1F366CDC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0"/>
          <a:stretch/>
        </p:blipFill>
        <p:spPr>
          <a:xfrm>
            <a:off x="323528" y="680972"/>
            <a:ext cx="6477000" cy="39296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86BB13-EE78-4D54-AE85-A886B426E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6"/>
          <a:stretch/>
        </p:blipFill>
        <p:spPr>
          <a:xfrm>
            <a:off x="323528" y="528572"/>
            <a:ext cx="6477000" cy="152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D8DC0F-DC28-4121-A2EB-9FC1F8A065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6"/>
          <a:stretch/>
        </p:blipFill>
        <p:spPr>
          <a:xfrm>
            <a:off x="323528" y="4686780"/>
            <a:ext cx="8143875" cy="15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E81E-06D8-494F-8D9A-F9E65A825618}"/>
              </a:ext>
            </a:extLst>
          </p:cNvPr>
          <p:cNvSpPr txBox="1"/>
          <p:nvPr/>
        </p:nvSpPr>
        <p:spPr>
          <a:xfrm>
            <a:off x="7020272" y="466272"/>
            <a:ext cx="91871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make</a:t>
            </a:r>
            <a:r>
              <a:rPr lang="ko-KR" altLang="en-US" sz="1200" dirty="0">
                <a:solidFill>
                  <a:schemeClr val="bg1"/>
                </a:solidFill>
              </a:rPr>
              <a:t> 실행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2B351-9FEA-4EF2-92B0-E9B277B7B8CE}"/>
              </a:ext>
            </a:extLst>
          </p:cNvPr>
          <p:cNvSpPr txBox="1"/>
          <p:nvPr/>
        </p:nvSpPr>
        <p:spPr>
          <a:xfrm>
            <a:off x="6516216" y="4915380"/>
            <a:ext cx="243515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make </a:t>
            </a:r>
            <a:r>
              <a:rPr lang="en-US" altLang="ko-KR" sz="1200" dirty="0" err="1">
                <a:solidFill>
                  <a:schemeClr val="bg1"/>
                </a:solidFill>
              </a:rPr>
              <a:t>modules_install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intall</a:t>
            </a:r>
            <a:r>
              <a:rPr lang="ko-KR" altLang="en-US" sz="1200" dirty="0">
                <a:solidFill>
                  <a:schemeClr val="bg1"/>
                </a:solidFill>
              </a:rPr>
              <a:t> 실행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820C2-3FD4-4B53-AA9D-E5704E06B7E5}"/>
              </a:ext>
            </a:extLst>
          </p:cNvPr>
          <p:cNvSpPr txBox="1"/>
          <p:nvPr/>
        </p:nvSpPr>
        <p:spPr>
          <a:xfrm>
            <a:off x="827584" y="5900029"/>
            <a:ext cx="771557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컴파일을 완료하였으나 </a:t>
            </a:r>
            <a:r>
              <a:rPr lang="en-US" altLang="ko-KR" sz="1200" dirty="0">
                <a:solidFill>
                  <a:schemeClr val="bg1"/>
                </a:solidFill>
              </a:rPr>
              <a:t>4.16.13</a:t>
            </a:r>
            <a:r>
              <a:rPr lang="ko-KR" altLang="en-US" sz="1200" dirty="0">
                <a:solidFill>
                  <a:schemeClr val="bg1"/>
                </a:solidFill>
              </a:rPr>
              <a:t>버전으로 부팅이 되지 않아 </a:t>
            </a:r>
            <a:r>
              <a:rPr lang="en-US" altLang="ko-KR" sz="1200" dirty="0">
                <a:solidFill>
                  <a:schemeClr val="bg1"/>
                </a:solidFill>
              </a:rPr>
              <a:t>4.4.135</a:t>
            </a:r>
            <a:r>
              <a:rPr lang="ko-KR" altLang="en-US" sz="1200" dirty="0">
                <a:solidFill>
                  <a:schemeClr val="bg1"/>
                </a:solidFill>
              </a:rPr>
              <a:t>버전으로 이전 과정을 다시 수행하였습니다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31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77310" y="11101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4-1 </a:t>
            </a:r>
            <a:r>
              <a:rPr lang="ko-KR" altLang="en-US" dirty="0">
                <a:solidFill>
                  <a:schemeClr val="bg1"/>
                </a:solidFill>
              </a:rPr>
              <a:t>시스템콜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85757-A8C5-489C-AED2-D9E24E37C8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b="20826"/>
          <a:stretch/>
        </p:blipFill>
        <p:spPr>
          <a:xfrm>
            <a:off x="74353" y="2970302"/>
            <a:ext cx="5760640" cy="38430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37C3B5-C665-465F-967A-B2F3857903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7" t="17007" r="3312" b="29394"/>
          <a:stretch/>
        </p:blipFill>
        <p:spPr>
          <a:xfrm>
            <a:off x="179512" y="656692"/>
            <a:ext cx="4802753" cy="2232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4DA033-A1E9-4AA9-81B7-08A3D416B932}"/>
              </a:ext>
            </a:extLst>
          </p:cNvPr>
          <p:cNvSpPr txBox="1"/>
          <p:nvPr/>
        </p:nvSpPr>
        <p:spPr>
          <a:xfrm>
            <a:off x="4982265" y="634207"/>
            <a:ext cx="27898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Hellocall.c</a:t>
            </a:r>
            <a:r>
              <a:rPr lang="ko-KR" altLang="en-US" sz="1200" dirty="0">
                <a:solidFill>
                  <a:schemeClr val="bg1"/>
                </a:solidFill>
              </a:rPr>
              <a:t> 코드 작성 및 컴파일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6E0844-B73D-488F-9EA3-4F24B5B62FDA}"/>
              </a:ext>
            </a:extLst>
          </p:cNvPr>
          <p:cNvSpPr txBox="1"/>
          <p:nvPr/>
        </p:nvSpPr>
        <p:spPr>
          <a:xfrm>
            <a:off x="5859147" y="2970302"/>
            <a:ext cx="27898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dmesg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명령어로 실행 확인</a:t>
            </a:r>
          </a:p>
        </p:txBody>
      </p:sp>
    </p:spTree>
    <p:extLst>
      <p:ext uri="{BB962C8B-B14F-4D97-AF65-F5344CB8AC3E}">
        <p14:creationId xmlns:p14="http://schemas.microsoft.com/office/powerpoint/2010/main" val="135068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77310" y="111012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4-2 </a:t>
            </a:r>
            <a:r>
              <a:rPr lang="ko-KR" altLang="en-US" dirty="0">
                <a:solidFill>
                  <a:schemeClr val="bg1"/>
                </a:solidFill>
              </a:rPr>
              <a:t>시스템콜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FBE17A-6303-4C68-B735-D9F084DA56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11395" b="21437"/>
          <a:stretch/>
        </p:blipFill>
        <p:spPr>
          <a:xfrm>
            <a:off x="250405" y="513062"/>
            <a:ext cx="5170738" cy="2843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6087BF-06EE-4EBF-B051-A3CEE4F214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b="26901"/>
          <a:stretch/>
        </p:blipFill>
        <p:spPr>
          <a:xfrm>
            <a:off x="251520" y="3429000"/>
            <a:ext cx="5551908" cy="3317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D409A-C424-4C1F-AFB1-B274AD0D75C4}"/>
              </a:ext>
            </a:extLst>
          </p:cNvPr>
          <p:cNvSpPr txBox="1"/>
          <p:nvPr/>
        </p:nvSpPr>
        <p:spPr>
          <a:xfrm>
            <a:off x="5421143" y="480344"/>
            <a:ext cx="278981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Addcall.c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코드 작성 및 컴파일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8FA19-5513-4036-B493-338BC9225835}"/>
              </a:ext>
            </a:extLst>
          </p:cNvPr>
          <p:cNvSpPr txBox="1"/>
          <p:nvPr/>
        </p:nvSpPr>
        <p:spPr>
          <a:xfrm>
            <a:off x="5803428" y="3429000"/>
            <a:ext cx="278981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Input</a:t>
            </a:r>
            <a:r>
              <a:rPr lang="ko-KR" altLang="en-US" sz="1200" dirty="0">
                <a:solidFill>
                  <a:schemeClr val="bg1"/>
                </a:solidFill>
              </a:rPr>
              <a:t>으로 </a:t>
            </a:r>
            <a:r>
              <a:rPr lang="en-US" altLang="ko-KR" sz="1200" dirty="0">
                <a:solidFill>
                  <a:schemeClr val="bg1"/>
                </a:solidFill>
              </a:rPr>
              <a:t>3,2</a:t>
            </a:r>
            <a:r>
              <a:rPr lang="ko-KR" altLang="en-US" sz="1200" dirty="0">
                <a:solidFill>
                  <a:schemeClr val="bg1"/>
                </a:solidFill>
              </a:rPr>
              <a:t>를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넣었을 때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5</a:t>
            </a:r>
            <a:r>
              <a:rPr lang="ko-KR" altLang="en-US" sz="1200" dirty="0">
                <a:solidFill>
                  <a:schemeClr val="bg1"/>
                </a:solidFill>
              </a:rPr>
              <a:t>를 출력하는 것을 확인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en-US" altLang="ko-KR" sz="1200" dirty="0" err="1">
                <a:solidFill>
                  <a:schemeClr val="bg1"/>
                </a:solidFill>
              </a:rPr>
              <a:t>Addcall.c</a:t>
            </a:r>
            <a:r>
              <a:rPr lang="ko-KR" altLang="en-US" sz="1200" dirty="0">
                <a:solidFill>
                  <a:schemeClr val="bg1"/>
                </a:solidFill>
              </a:rPr>
              <a:t>를 </a:t>
            </a:r>
            <a:r>
              <a:rPr lang="en-US" altLang="ko-KR" sz="1200" dirty="0" err="1">
                <a:solidFill>
                  <a:schemeClr val="bg1"/>
                </a:solidFill>
              </a:rPr>
              <a:t>hellocall_test.c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에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작성하여 컴파일 하였습니다</a:t>
            </a:r>
            <a:r>
              <a:rPr lang="en-US" altLang="ko-KR" sz="1200" dirty="0">
                <a:solidFill>
                  <a:schemeClr val="bg1"/>
                </a:solidFill>
              </a:rPr>
              <a:t>.)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2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661</Words>
  <Application>Microsoft Office PowerPoint</Application>
  <PresentationFormat>화면 슬라이드 쇼(4:3)</PresentationFormat>
  <Paragraphs>101</Paragraphs>
  <Slides>14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차해운</dc:creator>
  <cp:lastModifiedBy>tlawl</cp:lastModifiedBy>
  <cp:revision>48</cp:revision>
  <dcterms:created xsi:type="dcterms:W3CDTF">2018-06-08T07:43:27Z</dcterms:created>
  <dcterms:modified xsi:type="dcterms:W3CDTF">2018-06-09T15:15:35Z</dcterms:modified>
</cp:coreProperties>
</file>